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2" r:id="rId18"/>
    <p:sldId id="275" r:id="rId19"/>
    <p:sldId id="276" r:id="rId20"/>
    <p:sldId id="277" r:id="rId21"/>
  </p:sldIdLst>
  <p:sldSz cx="18288000" cy="10287000"/>
  <p:notesSz cx="6858000" cy="9144000"/>
  <p:embeddedFontLst>
    <p:embeddedFont>
      <p:font typeface="Glacial Indifference" panose="020B0604020202020204" charset="0"/>
      <p:regular r:id="rId22"/>
    </p:embeddedFont>
    <p:embeddedFont>
      <p:font typeface="Glacial Indifference Bold" panose="020B0604020202020204" charset="0"/>
      <p:regular r:id="rId23"/>
    </p:embeddedFont>
    <p:embeddedFont>
      <p:font typeface="Glacial Indifference Bold Italics" panose="020B0604020202020204" charset="0"/>
      <p:regular r:id="rId24"/>
    </p:embeddedFont>
    <p:embeddedFont>
      <p:font typeface="Glacial Indifference Italics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7AB41B-055C-4E11-A455-C6BCD182935B}" v="7" dt="2026-06-05T11:29:34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0609" autoAdjust="0"/>
    <p:restoredTop sz="94622" autoAdjust="0"/>
  </p:normalViewPr>
  <p:slideViewPr>
    <p:cSldViewPr>
      <p:cViewPr varScale="1">
        <p:scale>
          <a:sx n="36" d="100"/>
          <a:sy n="36" d="100"/>
        </p:scale>
        <p:origin x="58" y="8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AVIA CARMELINDA BURGIO" userId="9694b616-284e-4545-b111-f11e67e473dc" providerId="ADAL" clId="{587EF53A-4AF3-454A-B768-CAA2D9CBDD91}"/>
    <pc:docChg chg="undo custSel delSld modSld sldOrd">
      <pc:chgData name="FLAVIA CARMELINDA BURGIO" userId="9694b616-284e-4545-b111-f11e67e473dc" providerId="ADAL" clId="{587EF53A-4AF3-454A-B768-CAA2D9CBDD91}" dt="2026-06-05T12:25:41.913" v="271" actId="20577"/>
      <pc:docMkLst>
        <pc:docMk/>
      </pc:docMkLst>
      <pc:sldChg chg="modSp mod">
        <pc:chgData name="FLAVIA CARMELINDA BURGIO" userId="9694b616-284e-4545-b111-f11e67e473dc" providerId="ADAL" clId="{587EF53A-4AF3-454A-B768-CAA2D9CBDD91}" dt="2026-06-05T12:25:41.913" v="271" actId="20577"/>
        <pc:sldMkLst>
          <pc:docMk/>
          <pc:sldMk cId="0" sldId="257"/>
        </pc:sldMkLst>
        <pc:spChg chg="mod">
          <ac:chgData name="FLAVIA CARMELINDA BURGIO" userId="9694b616-284e-4545-b111-f11e67e473dc" providerId="ADAL" clId="{587EF53A-4AF3-454A-B768-CAA2D9CBDD91}" dt="2026-06-05T11:11:28.530" v="48" actId="1076"/>
          <ac:spMkLst>
            <pc:docMk/>
            <pc:sldMk cId="0" sldId="257"/>
            <ac:spMk id="4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11:35.606" v="49" actId="1076"/>
          <ac:spMkLst>
            <pc:docMk/>
            <pc:sldMk cId="0" sldId="257"/>
            <ac:spMk id="5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2:25:41.913" v="271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12:35.821" v="93" actId="2711"/>
          <ac:spMkLst>
            <pc:docMk/>
            <pc:sldMk cId="0" sldId="257"/>
            <ac:spMk id="17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1:12:54.709" v="94" actId="14100"/>
        <pc:sldMkLst>
          <pc:docMk/>
          <pc:sldMk cId="0" sldId="258"/>
        </pc:sldMkLst>
        <pc:spChg chg="mod">
          <ac:chgData name="FLAVIA CARMELINDA BURGIO" userId="9694b616-284e-4545-b111-f11e67e473dc" providerId="ADAL" clId="{587EF53A-4AF3-454A-B768-CAA2D9CBDD91}" dt="2026-06-05T11:12:54.709" v="94" actId="14100"/>
          <ac:spMkLst>
            <pc:docMk/>
            <pc:sldMk cId="0" sldId="258"/>
            <ac:spMk id="9" creationId="{00000000-0000-0000-0000-000000000000}"/>
          </ac:spMkLst>
        </pc:spChg>
      </pc:sldChg>
      <pc:sldChg chg="addSp delSp modSp mod">
        <pc:chgData name="FLAVIA CARMELINDA BURGIO" userId="9694b616-284e-4545-b111-f11e67e473dc" providerId="ADAL" clId="{587EF53A-4AF3-454A-B768-CAA2D9CBDD91}" dt="2026-06-05T11:30:40.539" v="188" actId="122"/>
        <pc:sldMkLst>
          <pc:docMk/>
          <pc:sldMk cId="0" sldId="259"/>
        </pc:sldMkLst>
        <pc:spChg chg="add del">
          <ac:chgData name="FLAVIA CARMELINDA BURGIO" userId="9694b616-284e-4545-b111-f11e67e473dc" providerId="ADAL" clId="{587EF53A-4AF3-454A-B768-CAA2D9CBDD91}" dt="2026-06-05T11:26:29.291" v="107" actId="478"/>
          <ac:spMkLst>
            <pc:docMk/>
            <pc:sldMk cId="0" sldId="259"/>
            <ac:spMk id="2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6:27.206" v="105" actId="478"/>
          <ac:spMkLst>
            <pc:docMk/>
            <pc:sldMk cId="0" sldId="259"/>
            <ac:spMk id="4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6:24.492" v="103" actId="478"/>
          <ac:spMkLst>
            <pc:docMk/>
            <pc:sldMk cId="0" sldId="259"/>
            <ac:spMk id="6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6:25.979" v="104" actId="478"/>
          <ac:spMkLst>
            <pc:docMk/>
            <pc:sldMk cId="0" sldId="259"/>
            <ac:spMk id="7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30:40.539" v="188" actId="122"/>
          <ac:spMkLst>
            <pc:docMk/>
            <pc:sldMk cId="0" sldId="259"/>
            <ac:spMk id="8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30:40.539" v="188" actId="122"/>
          <ac:spMkLst>
            <pc:docMk/>
            <pc:sldMk cId="0" sldId="259"/>
            <ac:spMk id="9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6:30.410" v="108" actId="478"/>
          <ac:spMkLst>
            <pc:docMk/>
            <pc:sldMk cId="0" sldId="259"/>
            <ac:spMk id="10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6:19.042" v="100" actId="478"/>
          <ac:spMkLst>
            <pc:docMk/>
            <pc:sldMk cId="0" sldId="259"/>
            <ac:spMk id="11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26:21.848" v="102" actId="1076"/>
          <ac:spMkLst>
            <pc:docMk/>
            <pc:sldMk cId="0" sldId="259"/>
            <ac:spMk id="12" creationId="{00000000-0000-0000-0000-000000000000}"/>
          </ac:spMkLst>
        </pc:spChg>
      </pc:sldChg>
      <pc:sldChg chg="addSp delSp modSp mod">
        <pc:chgData name="FLAVIA CARMELINDA BURGIO" userId="9694b616-284e-4545-b111-f11e67e473dc" providerId="ADAL" clId="{587EF53A-4AF3-454A-B768-CAA2D9CBDD91}" dt="2026-06-05T12:20:25.786" v="251" actId="1076"/>
        <pc:sldMkLst>
          <pc:docMk/>
          <pc:sldMk cId="0" sldId="260"/>
        </pc:sldMkLst>
        <pc:spChg chg="mod">
          <ac:chgData name="FLAVIA CARMELINDA BURGIO" userId="9694b616-284e-4545-b111-f11e67e473dc" providerId="ADAL" clId="{587EF53A-4AF3-454A-B768-CAA2D9CBDD91}" dt="2026-06-05T11:29:34.715" v="171"/>
          <ac:spMkLst>
            <pc:docMk/>
            <pc:sldMk cId="0" sldId="260"/>
            <ac:spMk id="2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29:31.839" v="170"/>
          <ac:spMkLst>
            <pc:docMk/>
            <pc:sldMk cId="0" sldId="260"/>
            <ac:spMk id="4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7:12.682" v="115" actId="478"/>
          <ac:spMkLst>
            <pc:docMk/>
            <pc:sldMk cId="0" sldId="260"/>
            <ac:spMk id="5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28:31.951" v="134" actId="14100"/>
          <ac:spMkLst>
            <pc:docMk/>
            <pc:sldMk cId="0" sldId="260"/>
            <ac:spMk id="6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7:14.091" v="116" actId="478"/>
          <ac:spMkLst>
            <pc:docMk/>
            <pc:sldMk cId="0" sldId="260"/>
            <ac:spMk id="7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28:31.951" v="134" actId="14100"/>
          <ac:spMkLst>
            <pc:docMk/>
            <pc:sldMk cId="0" sldId="260"/>
            <ac:spMk id="8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7:16.117" v="117" actId="478"/>
          <ac:spMkLst>
            <pc:docMk/>
            <pc:sldMk cId="0" sldId="260"/>
            <ac:spMk id="9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28:31.951" v="134" actId="14100"/>
          <ac:spMkLst>
            <pc:docMk/>
            <pc:sldMk cId="0" sldId="260"/>
            <ac:spMk id="10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7:18.502" v="118" actId="478"/>
          <ac:spMkLst>
            <pc:docMk/>
            <pc:sldMk cId="0" sldId="260"/>
            <ac:spMk id="11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7:20.511" v="120" actId="478"/>
          <ac:spMkLst>
            <pc:docMk/>
            <pc:sldMk cId="0" sldId="260"/>
            <ac:spMk id="12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7:19.642" v="119" actId="478"/>
          <ac:spMkLst>
            <pc:docMk/>
            <pc:sldMk cId="0" sldId="260"/>
            <ac:spMk id="13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7:42.986" v="126" actId="478"/>
          <ac:spMkLst>
            <pc:docMk/>
            <pc:sldMk cId="0" sldId="260"/>
            <ac:spMk id="14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35:58.986" v="195" actId="14100"/>
          <ac:spMkLst>
            <pc:docMk/>
            <pc:sldMk cId="0" sldId="260"/>
            <ac:spMk id="15" creationId="{00000000-0000-0000-0000-000000000000}"/>
          </ac:spMkLst>
        </pc:spChg>
        <pc:spChg chg="add mod">
          <ac:chgData name="FLAVIA CARMELINDA BURGIO" userId="9694b616-284e-4545-b111-f11e67e473dc" providerId="ADAL" clId="{587EF53A-4AF3-454A-B768-CAA2D9CBDD91}" dt="2026-06-05T11:28:39.800" v="136" actId="1076"/>
          <ac:spMkLst>
            <pc:docMk/>
            <pc:sldMk cId="0" sldId="260"/>
            <ac:spMk id="16" creationId="{00000000-0000-0000-0000-000000000000}"/>
          </ac:spMkLst>
        </pc:spChg>
        <pc:spChg chg="add mod">
          <ac:chgData name="FLAVIA CARMELINDA BURGIO" userId="9694b616-284e-4545-b111-f11e67e473dc" providerId="ADAL" clId="{587EF53A-4AF3-454A-B768-CAA2D9CBDD91}" dt="2026-06-05T11:30:29.088" v="187" actId="1076"/>
          <ac:spMkLst>
            <pc:docMk/>
            <pc:sldMk cId="0" sldId="260"/>
            <ac:spMk id="17" creationId="{00000000-0000-0000-0000-000000000000}"/>
          </ac:spMkLst>
        </pc:spChg>
        <pc:spChg chg="add mod">
          <ac:chgData name="FLAVIA CARMELINDA BURGIO" userId="9694b616-284e-4545-b111-f11e67e473dc" providerId="ADAL" clId="{587EF53A-4AF3-454A-B768-CAA2D9CBDD91}" dt="2026-06-05T11:30:26.023" v="186" actId="1076"/>
          <ac:spMkLst>
            <pc:docMk/>
            <pc:sldMk cId="0" sldId="260"/>
            <ac:spMk id="18" creationId="{00000000-0000-0000-0000-000000000000}"/>
          </ac:spMkLst>
        </pc:spChg>
        <pc:spChg chg="add mod">
          <ac:chgData name="FLAVIA CARMELINDA BURGIO" userId="9694b616-284e-4545-b111-f11e67e473dc" providerId="ADAL" clId="{587EF53A-4AF3-454A-B768-CAA2D9CBDD91}" dt="2026-06-05T11:29:19.705" v="162"/>
          <ac:spMkLst>
            <pc:docMk/>
            <pc:sldMk cId="0" sldId="260"/>
            <ac:spMk id="19" creationId="{405E512E-179D-05F7-5194-87EC4EC1A8C0}"/>
          </ac:spMkLst>
        </pc:spChg>
        <pc:spChg chg="add mod">
          <ac:chgData name="FLAVIA CARMELINDA BURGIO" userId="9694b616-284e-4545-b111-f11e67e473dc" providerId="ADAL" clId="{587EF53A-4AF3-454A-B768-CAA2D9CBDD91}" dt="2026-06-05T11:29:19.705" v="162"/>
          <ac:spMkLst>
            <pc:docMk/>
            <pc:sldMk cId="0" sldId="260"/>
            <ac:spMk id="20" creationId="{3831A755-3BAB-FEBB-0036-76ADA1D52B8C}"/>
          </ac:spMkLst>
        </pc:spChg>
        <pc:spChg chg="add mod">
          <ac:chgData name="FLAVIA CARMELINDA BURGIO" userId="9694b616-284e-4545-b111-f11e67e473dc" providerId="ADAL" clId="{587EF53A-4AF3-454A-B768-CAA2D9CBDD91}" dt="2026-06-05T11:29:19.705" v="162"/>
          <ac:spMkLst>
            <pc:docMk/>
            <pc:sldMk cId="0" sldId="260"/>
            <ac:spMk id="21" creationId="{538FEFBF-CDA2-C7CE-7E8C-8310EB379CC8}"/>
          </ac:spMkLst>
        </pc:spChg>
        <pc:spChg chg="add del mod">
          <ac:chgData name="FLAVIA CARMELINDA BURGIO" userId="9694b616-284e-4545-b111-f11e67e473dc" providerId="ADAL" clId="{587EF53A-4AF3-454A-B768-CAA2D9CBDD91}" dt="2026-06-05T11:29:39.661" v="173"/>
          <ac:spMkLst>
            <pc:docMk/>
            <pc:sldMk cId="0" sldId="260"/>
            <ac:spMk id="22" creationId="{BB9B436A-86D9-BB55-D513-CC9FF7DFC151}"/>
          </ac:spMkLst>
        </pc:spChg>
        <pc:spChg chg="add mod">
          <ac:chgData name="FLAVIA CARMELINDA BURGIO" userId="9694b616-284e-4545-b111-f11e67e473dc" providerId="ADAL" clId="{587EF53A-4AF3-454A-B768-CAA2D9CBDD91}" dt="2026-06-05T12:20:25.786" v="251" actId="1076"/>
          <ac:spMkLst>
            <pc:docMk/>
            <pc:sldMk cId="0" sldId="260"/>
            <ac:spMk id="24" creationId="{7CE153E5-8433-35E7-5E0C-83F1AEAB6667}"/>
          </ac:spMkLst>
        </pc:spChg>
      </pc:sldChg>
      <pc:sldChg chg="delSp modSp del mod">
        <pc:chgData name="FLAVIA CARMELINDA BURGIO" userId="9694b616-284e-4545-b111-f11e67e473dc" providerId="ADAL" clId="{587EF53A-4AF3-454A-B768-CAA2D9CBDD91}" dt="2026-06-05T11:28:54.714" v="150" actId="47"/>
        <pc:sldMkLst>
          <pc:docMk/>
          <pc:sldMk cId="0" sldId="261"/>
        </pc:sldMkLst>
        <pc:spChg chg="del">
          <ac:chgData name="FLAVIA CARMELINDA BURGIO" userId="9694b616-284e-4545-b111-f11e67e473dc" providerId="ADAL" clId="{587EF53A-4AF3-454A-B768-CAA2D9CBDD91}" dt="2026-06-05T11:27:53.851" v="127" actId="21"/>
          <ac:spMkLst>
            <pc:docMk/>
            <pc:sldMk cId="0" sldId="261"/>
            <ac:spMk id="6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7:53.851" v="127" actId="21"/>
          <ac:spMkLst>
            <pc:docMk/>
            <pc:sldMk cId="0" sldId="261"/>
            <ac:spMk id="8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27:53.851" v="127" actId="21"/>
          <ac:spMkLst>
            <pc:docMk/>
            <pc:sldMk cId="0" sldId="261"/>
            <ac:spMk id="10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11:19.103" v="47" actId="2711"/>
          <ac:spMkLst>
            <pc:docMk/>
            <pc:sldMk cId="0" sldId="261"/>
            <ac:spMk id="15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2:25:29.634" v="264" actId="20577"/>
        <pc:sldMkLst>
          <pc:docMk/>
          <pc:sldMk cId="0" sldId="262"/>
        </pc:sldMkLst>
        <pc:spChg chg="mod">
          <ac:chgData name="FLAVIA CARMELINDA BURGIO" userId="9694b616-284e-4545-b111-f11e67e473dc" providerId="ADAL" clId="{587EF53A-4AF3-454A-B768-CAA2D9CBDD91}" dt="2026-06-05T12:25:29.634" v="264" actId="20577"/>
          <ac:spMkLst>
            <pc:docMk/>
            <pc:sldMk cId="0" sldId="262"/>
            <ac:spMk id="5" creationId="{00000000-0000-0000-0000-000000000000}"/>
          </ac:spMkLst>
        </pc:spChg>
      </pc:sldChg>
      <pc:sldChg chg="del">
        <pc:chgData name="FLAVIA CARMELINDA BURGIO" userId="9694b616-284e-4545-b111-f11e67e473dc" providerId="ADAL" clId="{587EF53A-4AF3-454A-B768-CAA2D9CBDD91}" dt="2026-06-05T12:25:02.774" v="252" actId="47"/>
        <pc:sldMkLst>
          <pc:docMk/>
          <pc:sldMk cId="0" sldId="264"/>
        </pc:sldMkLst>
      </pc:sldChg>
      <pc:sldChg chg="delSp modSp mod">
        <pc:chgData name="FLAVIA CARMELINDA BURGIO" userId="9694b616-284e-4545-b111-f11e67e473dc" providerId="ADAL" clId="{587EF53A-4AF3-454A-B768-CAA2D9CBDD91}" dt="2026-06-05T11:47:33.925" v="212" actId="1076"/>
        <pc:sldMkLst>
          <pc:docMk/>
          <pc:sldMk cId="0" sldId="265"/>
        </pc:sldMkLst>
        <pc:spChg chg="mod">
          <ac:chgData name="FLAVIA CARMELINDA BURGIO" userId="9694b616-284e-4545-b111-f11e67e473dc" providerId="ADAL" clId="{587EF53A-4AF3-454A-B768-CAA2D9CBDD91}" dt="2026-06-05T11:46:50.640" v="204" actId="1076"/>
          <ac:spMkLst>
            <pc:docMk/>
            <pc:sldMk cId="0" sldId="265"/>
            <ac:spMk id="4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47:18.500" v="209" actId="1076"/>
          <ac:spMkLst>
            <pc:docMk/>
            <pc:sldMk cId="0" sldId="265"/>
            <ac:spMk id="5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46:31.831" v="196" actId="478"/>
          <ac:spMkLst>
            <pc:docMk/>
            <pc:sldMk cId="0" sldId="265"/>
            <ac:spMk id="6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47:22.848" v="210" actId="1076"/>
          <ac:spMkLst>
            <pc:docMk/>
            <pc:sldMk cId="0" sldId="265"/>
            <ac:spMk id="8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47:33.925" v="212" actId="1076"/>
          <ac:spMkLst>
            <pc:docMk/>
            <pc:sldMk cId="0" sldId="265"/>
            <ac:spMk id="9" creationId="{00000000-0000-0000-0000-000000000000}"/>
          </ac:spMkLst>
        </pc:spChg>
        <pc:spChg chg="del">
          <ac:chgData name="FLAVIA CARMELINDA BURGIO" userId="9694b616-284e-4545-b111-f11e67e473dc" providerId="ADAL" clId="{587EF53A-4AF3-454A-B768-CAA2D9CBDD91}" dt="2026-06-05T11:46:36.052" v="197" actId="478"/>
          <ac:spMkLst>
            <pc:docMk/>
            <pc:sldMk cId="0" sldId="265"/>
            <ac:spMk id="10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1:50:34.093" v="227" actId="14100"/>
        <pc:sldMkLst>
          <pc:docMk/>
          <pc:sldMk cId="0" sldId="266"/>
        </pc:sldMkLst>
        <pc:spChg chg="mod">
          <ac:chgData name="FLAVIA CARMELINDA BURGIO" userId="9694b616-284e-4545-b111-f11e67e473dc" providerId="ADAL" clId="{587EF53A-4AF3-454A-B768-CAA2D9CBDD91}" dt="2026-06-05T11:50:08.914" v="221" actId="1076"/>
          <ac:spMkLst>
            <pc:docMk/>
            <pc:sldMk cId="0" sldId="266"/>
            <ac:spMk id="4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50:05.041" v="220" actId="1076"/>
          <ac:spMkLst>
            <pc:docMk/>
            <pc:sldMk cId="0" sldId="266"/>
            <ac:spMk id="5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50:26.847" v="225" actId="120"/>
          <ac:spMkLst>
            <pc:docMk/>
            <pc:sldMk cId="0" sldId="266"/>
            <ac:spMk id="7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50:34.093" v="227" actId="14100"/>
          <ac:spMkLst>
            <pc:docMk/>
            <pc:sldMk cId="0" sldId="266"/>
            <ac:spMk id="8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50:31.306" v="226" actId="14100"/>
          <ac:spMkLst>
            <pc:docMk/>
            <pc:sldMk cId="0" sldId="266"/>
            <ac:spMk id="9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50:10.358" v="222" actId="107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50:11.380" v="223" actId="1076"/>
          <ac:spMkLst>
            <pc:docMk/>
            <pc:sldMk cId="0" sldId="266"/>
            <ac:spMk id="11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50:26.847" v="225" actId="120"/>
          <ac:spMkLst>
            <pc:docMk/>
            <pc:sldMk cId="0" sldId="266"/>
            <ac:spMk id="12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1:52:17.663" v="228" actId="14100"/>
        <pc:sldMkLst>
          <pc:docMk/>
          <pc:sldMk cId="0" sldId="267"/>
        </pc:sldMkLst>
        <pc:spChg chg="mod">
          <ac:chgData name="FLAVIA CARMELINDA BURGIO" userId="9694b616-284e-4545-b111-f11e67e473dc" providerId="ADAL" clId="{587EF53A-4AF3-454A-B768-CAA2D9CBDD91}" dt="2026-06-05T11:10:22.645" v="40" actId="114"/>
          <ac:spMkLst>
            <pc:docMk/>
            <pc:sldMk cId="0" sldId="267"/>
            <ac:spMk id="5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52:17.663" v="228" actId="14100"/>
          <ac:spMkLst>
            <pc:docMk/>
            <pc:sldMk cId="0" sldId="267"/>
            <ac:spMk id="9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1:54:41.374" v="247" actId="2711"/>
        <pc:sldMkLst>
          <pc:docMk/>
          <pc:sldMk cId="0" sldId="269"/>
        </pc:sldMkLst>
        <pc:spChg chg="mod">
          <ac:chgData name="FLAVIA CARMELINDA BURGIO" userId="9694b616-284e-4545-b111-f11e67e473dc" providerId="ADAL" clId="{587EF53A-4AF3-454A-B768-CAA2D9CBDD91}" dt="2026-06-05T11:13:22.934" v="95" actId="2711"/>
          <ac:spMkLst>
            <pc:docMk/>
            <pc:sldMk cId="0" sldId="269"/>
            <ac:spMk id="4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54:41.374" v="247" actId="2711"/>
          <ac:spMkLst>
            <pc:docMk/>
            <pc:sldMk cId="0" sldId="269"/>
            <ac:spMk id="6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1:10:00.973" v="39" actId="404"/>
        <pc:sldMkLst>
          <pc:docMk/>
          <pc:sldMk cId="0" sldId="270"/>
        </pc:sldMkLst>
        <pc:spChg chg="mod">
          <ac:chgData name="FLAVIA CARMELINDA BURGIO" userId="9694b616-284e-4545-b111-f11e67e473dc" providerId="ADAL" clId="{587EF53A-4AF3-454A-B768-CAA2D9CBDD91}" dt="2026-06-05T11:09:55.830" v="38" actId="404"/>
          <ac:spMkLst>
            <pc:docMk/>
            <pc:sldMk cId="0" sldId="270"/>
            <ac:spMk id="8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10:00.973" v="39" actId="404"/>
          <ac:spMkLst>
            <pc:docMk/>
            <pc:sldMk cId="0" sldId="270"/>
            <ac:spMk id="10" creationId="{00000000-0000-0000-0000-000000000000}"/>
          </ac:spMkLst>
        </pc:spChg>
      </pc:sldChg>
      <pc:sldChg chg="modSp mod ord">
        <pc:chgData name="FLAVIA CARMELINDA BURGIO" userId="9694b616-284e-4545-b111-f11e67e473dc" providerId="ADAL" clId="{587EF53A-4AF3-454A-B768-CAA2D9CBDD91}" dt="2026-06-05T11:58:59.941" v="249"/>
        <pc:sldMkLst>
          <pc:docMk/>
          <pc:sldMk cId="0" sldId="272"/>
        </pc:sldMkLst>
        <pc:spChg chg="mod">
          <ac:chgData name="FLAVIA CARMELINDA BURGIO" userId="9694b616-284e-4545-b111-f11e67e473dc" providerId="ADAL" clId="{587EF53A-4AF3-454A-B768-CAA2D9CBDD91}" dt="2026-06-05T11:14:54.802" v="99" actId="2711"/>
          <ac:spMkLst>
            <pc:docMk/>
            <pc:sldMk cId="0" sldId="272"/>
            <ac:spMk id="5" creationId="{00000000-0000-0000-0000-000000000000}"/>
          </ac:spMkLst>
        </pc:spChg>
        <pc:spChg chg="mod">
          <ac:chgData name="FLAVIA CARMELINDA BURGIO" userId="9694b616-284e-4545-b111-f11e67e473dc" providerId="ADAL" clId="{587EF53A-4AF3-454A-B768-CAA2D9CBDD91}" dt="2026-06-05T11:09:41.125" v="37" actId="6549"/>
          <ac:spMkLst>
            <pc:docMk/>
            <pc:sldMk cId="0" sldId="272"/>
            <ac:spMk id="6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1:59:37.204" v="250" actId="113"/>
        <pc:sldMkLst>
          <pc:docMk/>
          <pc:sldMk cId="0" sldId="273"/>
        </pc:sldMkLst>
        <pc:spChg chg="mod">
          <ac:chgData name="FLAVIA CARMELINDA BURGIO" userId="9694b616-284e-4545-b111-f11e67e473dc" providerId="ADAL" clId="{587EF53A-4AF3-454A-B768-CAA2D9CBDD91}" dt="2026-06-05T11:59:37.204" v="250" actId="113"/>
          <ac:spMkLst>
            <pc:docMk/>
            <pc:sldMk cId="0" sldId="273"/>
            <ac:spMk id="6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1:10:34.936" v="41" actId="114"/>
        <pc:sldMkLst>
          <pc:docMk/>
          <pc:sldMk cId="0" sldId="274"/>
        </pc:sldMkLst>
        <pc:spChg chg="mod">
          <ac:chgData name="FLAVIA CARMELINDA BURGIO" userId="9694b616-284e-4545-b111-f11e67e473dc" providerId="ADAL" clId="{587EF53A-4AF3-454A-B768-CAA2D9CBDD91}" dt="2026-06-05T11:10:34.936" v="41" actId="114"/>
          <ac:spMkLst>
            <pc:docMk/>
            <pc:sldMk cId="0" sldId="274"/>
            <ac:spMk id="6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1:10:40.153" v="42" actId="114"/>
        <pc:sldMkLst>
          <pc:docMk/>
          <pc:sldMk cId="0" sldId="275"/>
        </pc:sldMkLst>
        <pc:spChg chg="mod">
          <ac:chgData name="FLAVIA CARMELINDA BURGIO" userId="9694b616-284e-4545-b111-f11e67e473dc" providerId="ADAL" clId="{587EF53A-4AF3-454A-B768-CAA2D9CBDD91}" dt="2026-06-05T11:10:40.153" v="42" actId="114"/>
          <ac:spMkLst>
            <pc:docMk/>
            <pc:sldMk cId="0" sldId="275"/>
            <ac:spMk id="4" creationId="{00000000-0000-0000-0000-000000000000}"/>
          </ac:spMkLst>
        </pc:spChg>
      </pc:sldChg>
      <pc:sldChg chg="modSp mod">
        <pc:chgData name="FLAVIA CARMELINDA BURGIO" userId="9694b616-284e-4545-b111-f11e67e473dc" providerId="ADAL" clId="{587EF53A-4AF3-454A-B768-CAA2D9CBDD91}" dt="2026-06-05T11:13:48.456" v="96" actId="114"/>
        <pc:sldMkLst>
          <pc:docMk/>
          <pc:sldMk cId="0" sldId="276"/>
        </pc:sldMkLst>
        <pc:spChg chg="mod">
          <ac:chgData name="FLAVIA CARMELINDA BURGIO" userId="9694b616-284e-4545-b111-f11e67e473dc" providerId="ADAL" clId="{587EF53A-4AF3-454A-B768-CAA2D9CBDD91}" dt="2026-06-05T11:13:48.456" v="96" actId="114"/>
          <ac:spMkLst>
            <pc:docMk/>
            <pc:sldMk cId="0" sldId="276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283244" flipH="1">
            <a:off x="-4759168" y="4375423"/>
            <a:ext cx="10358005" cy="10410055"/>
          </a:xfrm>
          <a:custGeom>
            <a:avLst/>
            <a:gdLst/>
            <a:ahLst/>
            <a:cxnLst/>
            <a:rect l="l" t="t" r="r" b="b"/>
            <a:pathLst>
              <a:path w="10358005" h="10410055">
                <a:moveTo>
                  <a:pt x="10358005" y="0"/>
                </a:moveTo>
                <a:lnTo>
                  <a:pt x="0" y="0"/>
                </a:lnTo>
                <a:lnTo>
                  <a:pt x="0" y="10410055"/>
                </a:lnTo>
                <a:lnTo>
                  <a:pt x="10358005" y="10410055"/>
                </a:lnTo>
                <a:lnTo>
                  <a:pt x="10358005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6330741" y="-10904054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4"/>
                </a:lnTo>
                <a:lnTo>
                  <a:pt x="0" y="180469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-2455026" y="-917369"/>
            <a:ext cx="4220884" cy="422088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gradFill>
                <a:gsLst>
                  <a:gs pos="0">
                    <a:srgbClr val="F7E0E1">
                      <a:alpha val="0"/>
                    </a:srgbClr>
                  </a:gs>
                  <a:gs pos="100000">
                    <a:srgbClr val="C6269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7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12262" y="3001733"/>
            <a:ext cx="13057740" cy="4211100"/>
            <a:chOff x="0" y="0"/>
            <a:chExt cx="17410320" cy="5614799"/>
          </a:xfrm>
        </p:grpSpPr>
        <p:sp>
          <p:nvSpPr>
            <p:cNvPr id="8" name="TextBox 8"/>
            <p:cNvSpPr txBox="1"/>
            <p:nvPr/>
          </p:nvSpPr>
          <p:spPr>
            <a:xfrm>
              <a:off x="0" y="95250"/>
              <a:ext cx="13159527" cy="2476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53"/>
                </a:lnSpc>
                <a:spcBef>
                  <a:spcPct val="0"/>
                </a:spcBef>
              </a:pPr>
              <a:r>
                <a:rPr lang="en-US" sz="6782" b="1">
                  <a:solidFill>
                    <a:srgbClr val="FFFFF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IL SILENZIO DELL’IDENTITÀ VIOLATA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981277"/>
              <a:ext cx="17410320" cy="2633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33"/>
                </a:lnSpc>
              </a:pPr>
              <a:r>
                <a:rPr lang="en-US" sz="3686" b="1" spc="737">
                  <a:solidFill>
                    <a:srgbClr val="C6269E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L’evoluzione del trauma femminile da Ovidio a Shakespeare. </a:t>
              </a:r>
            </a:p>
            <a:p>
              <a:pPr algn="l">
                <a:lnSpc>
                  <a:spcPts val="3833"/>
                </a:lnSpc>
              </a:pPr>
              <a:endParaRPr lang="en-US" sz="3686" b="1" spc="737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endParaRPr>
            </a:p>
            <a:p>
              <a:pPr algn="l">
                <a:lnSpc>
                  <a:spcPts val="3833"/>
                </a:lnSpc>
                <a:spcBef>
                  <a:spcPct val="0"/>
                </a:spcBef>
              </a:pPr>
              <a:endParaRPr lang="en-US" sz="3686" b="1" spc="737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212262" y="8670116"/>
            <a:ext cx="3631063" cy="33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7"/>
              </a:lnSpc>
              <a:spcBef>
                <a:spcPct val="0"/>
              </a:spcBef>
            </a:pPr>
            <a:r>
              <a:rPr lang="en-US" sz="2458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Presented by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12262" y="9053451"/>
            <a:ext cx="3631063" cy="403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6"/>
              </a:lnSpc>
              <a:spcBef>
                <a:spcPct val="0"/>
              </a:spcBef>
            </a:pPr>
            <a:r>
              <a:rPr lang="en-US" sz="2958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Flavia Burgio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3882414" y="6088611"/>
            <a:ext cx="5809652" cy="580965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gradFill>
                <a:gsLst>
                  <a:gs pos="0">
                    <a:srgbClr val="F7E0E1">
                      <a:alpha val="0"/>
                    </a:srgbClr>
                  </a:gs>
                  <a:gs pos="100000">
                    <a:srgbClr val="C6269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7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4124814"/>
            <a:ext cx="14432018" cy="1018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74"/>
              </a:lnSpc>
              <a:spcBef>
                <a:spcPct val="0"/>
              </a:spcBef>
            </a:pPr>
            <a:r>
              <a:rPr lang="en-US" sz="7475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RIMEDIAZIONE SHAKESPEARIANA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5257800"/>
            <a:ext cx="11798485" cy="1018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74"/>
              </a:lnSpc>
              <a:spcBef>
                <a:spcPct val="0"/>
              </a:spcBef>
            </a:pPr>
            <a:r>
              <a:rPr lang="en-US" sz="7475" b="1" dirty="0">
                <a:solidFill>
                  <a:srgbClr val="C6269E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TITUS ANDRONICUS</a:t>
            </a:r>
            <a:r>
              <a:rPr lang="en-US" sz="7475" b="1" dirty="0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, 1594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3882414" y="6088611"/>
            <a:ext cx="5809652" cy="580965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gradFill>
                <a:gsLst>
                  <a:gs pos="0">
                    <a:srgbClr val="F7E0E1">
                      <a:alpha val="0"/>
                    </a:srgbClr>
                  </a:gs>
                  <a:gs pos="100000">
                    <a:srgbClr val="C6269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7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1028700" y="6837511"/>
            <a:ext cx="12309059" cy="80039"/>
          </a:xfrm>
          <a:prstGeom prst="line">
            <a:avLst/>
          </a:prstGeom>
          <a:ln w="104775" cap="rnd">
            <a:gradFill>
              <a:gsLst>
                <a:gs pos="0">
                  <a:srgbClr val="C6269E">
                    <a:alpha val="100000"/>
                  </a:srgbClr>
                </a:gs>
                <a:gs pos="100000">
                  <a:srgbClr val="DDBAFF">
                    <a:alpha val="12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1143000"/>
            <a:ext cx="3687319" cy="1018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74"/>
              </a:lnSpc>
              <a:spcBef>
                <a:spcPct val="0"/>
              </a:spcBef>
            </a:pPr>
            <a:r>
              <a:rPr lang="en-US" sz="7475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LAVINIA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3882414" y="6088611"/>
            <a:ext cx="5809652" cy="580965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gradFill>
                <a:gsLst>
                  <a:gs pos="0">
                    <a:srgbClr val="F7E0E1">
                      <a:alpha val="0"/>
                    </a:srgbClr>
                  </a:gs>
                  <a:gs pos="100000">
                    <a:srgbClr val="C6269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7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717143" y="3198495"/>
            <a:ext cx="12853714" cy="392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corpo martoriato e la traiettoria di Lavinia diventano il punto di intersezione di tre grandi storie classiche. Il risultato è un esperimento di crudeltà iperbolica:</a:t>
            </a:r>
          </a:p>
          <a:p>
            <a:pPr algn="just">
              <a:lnSpc>
                <a:spcPts val="3120"/>
              </a:lnSpc>
              <a:spcBef>
                <a:spcPct val="0"/>
              </a:spcBef>
            </a:pPr>
            <a:endParaRPr lang="en-US" sz="300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marL="647700" lvl="1" indent="-323850" algn="just">
              <a:lnSpc>
                <a:spcPts val="3120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Subisce lo stupro di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Lucrezia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  <a:p>
            <a:pPr algn="just">
              <a:lnSpc>
                <a:spcPts val="3120"/>
              </a:lnSpc>
              <a:spcBef>
                <a:spcPct val="0"/>
              </a:spcBef>
            </a:pPr>
            <a:endParaRPr lang="en-US" sz="300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marL="647700" lvl="1" indent="-323850" algn="just">
              <a:lnSpc>
                <a:spcPts val="3120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Subisce la mutilazione di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Filomela 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innesca la macchina della vendetta.</a:t>
            </a:r>
          </a:p>
          <a:p>
            <a:pPr algn="just">
              <a:lnSpc>
                <a:spcPts val="3120"/>
              </a:lnSpc>
              <a:spcBef>
                <a:spcPct val="0"/>
              </a:spcBef>
            </a:pPr>
            <a:endParaRPr lang="en-US" sz="300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marL="647700" lvl="1" indent="-323850" algn="just">
              <a:lnSpc>
                <a:spcPts val="3120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Subisce la morte di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Virginia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  <a:p>
            <a:pPr algn="just">
              <a:lnSpc>
                <a:spcPts val="3120"/>
              </a:lnSpc>
              <a:spcBef>
                <a:spcPct val="0"/>
              </a:spcBef>
            </a:pPr>
            <a:endParaRPr lang="en-US" sz="300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8189527"/>
            <a:ext cx="16230600" cy="803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violenza fisica - doppia mutilazione - virtù -  morte inferta dal padre - vendetta - motore azione politica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837410" y="1114425"/>
            <a:ext cx="12350911" cy="883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3"/>
              </a:lnSpc>
              <a:spcBef>
                <a:spcPct val="0"/>
              </a:spcBef>
            </a:pPr>
            <a:r>
              <a:rPr lang="en-US" sz="639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 </a:t>
            </a:r>
            <a:r>
              <a:rPr lang="en-US" sz="6397" b="1" dirty="0">
                <a:solidFill>
                  <a:srgbClr val="FFFFFF"/>
                </a:solidFill>
                <a:latin typeface="Glacial Indifference Bold Italics" panose="020B0604020202020204" charset="0"/>
                <a:ea typeface="Glacial Indifference Bold"/>
                <a:cs typeface="Glacial Indifference Bold"/>
                <a:sym typeface="Glacial Indifference Bold"/>
              </a:rPr>
              <a:t>PUDICITIA</a:t>
            </a:r>
            <a:r>
              <a:rPr lang="en-US" sz="639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FEMMINILE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6833" y="2074509"/>
            <a:ext cx="7077780" cy="678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4975" b="1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Lavinia diventa Roma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3810" y="4145807"/>
            <a:ext cx="7223499" cy="275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Tito: </a:t>
            </a:r>
          </a:p>
          <a:p>
            <a:pPr algn="l">
              <a:lnSpc>
                <a:spcPts val="3120"/>
              </a:lnSpc>
            </a:pP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Roma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benigna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(</a:t>
            </a:r>
            <a:r>
              <a:rPr lang="en-US" sz="3000" b="1" dirty="0">
                <a:solidFill>
                  <a:srgbClr val="FFFFFF"/>
                </a:solidFill>
                <a:latin typeface="Glacial Indifference Bold Italics" panose="020B0604020202020204" charset="0"/>
                <a:ea typeface="Glacial Indifference Bold"/>
                <a:cs typeface="Glacial Indifference Bold"/>
                <a:sym typeface="Glacial Indifference Bold"/>
              </a:rPr>
              <a:t>Kind Rome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)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con tanto amore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tenesti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serbo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per la mia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vecchiaia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  <a:p>
            <a:pPr algn="l">
              <a:lnSpc>
                <a:spcPts val="3120"/>
              </a:lnSpc>
            </a:pP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conforto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m’allieta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il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cuore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! </a:t>
            </a:r>
          </a:p>
          <a:p>
            <a:pPr algn="l">
              <a:lnSpc>
                <a:spcPts val="3120"/>
              </a:lnSpc>
            </a:pP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Lavinia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vivi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sopravvivi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lungo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giorni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tuo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padre 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all’eterna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durata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della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fama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premio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alla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tua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virtù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!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47191" y="4145807"/>
            <a:ext cx="8400441" cy="3537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Saturnino: </a:t>
            </a:r>
          </a:p>
          <a:p>
            <a:pPr algn="l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Tito Andronico, io ti rendo grazie, ora solo a parole, del favore fattoci oggi per questa elezione, con riserva di compensar coi fatti tanta tua gentilezza. </a:t>
            </a:r>
          </a:p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intanto, Tito, come prima cosa,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per avanzare di grado il tuo nome e la tua onorevole famiglia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farò Lavinia mia imperatrice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 signora di Roma e del mio cuore, conducendola sposa al sacro Panteon.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1114425"/>
            <a:ext cx="12350911" cy="883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3"/>
              </a:lnSpc>
              <a:spcBef>
                <a:spcPct val="0"/>
              </a:spcBef>
            </a:pPr>
            <a:r>
              <a:rPr lang="en-US" sz="639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DOPPIA MUTILAZIONE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223396"/>
            <a:ext cx="16230600" cy="1584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Marcus: </a:t>
            </a:r>
          </a:p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Parla,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nipote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mia gentile,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dimmi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: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quali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mani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spietate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ed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inumane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t’han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così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macellata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e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mutilata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t’hanno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nudato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il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corpo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quelle sue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due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rame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deliziose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[...] Ma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certo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un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qualche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Tereo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t’ha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stuprata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perché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non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potessi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denunciarlo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t’ha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tagliata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la lingua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!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127132"/>
            <a:ext cx="9493255" cy="2366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Mia dolce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Filomela… No, ché quella perdé solo la lingua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poté con le mani, cucendo con pazienza la sua storia, comunicarla agli altri; ma a te, nipote cara, anche quel mezzo è precluso: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un più callido Tereo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t’ha reciso quelle soavi dita che avrebbero saputo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ricamare 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meglio di Filomela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il tuo pensiero.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7" name="Freeform 7"/>
          <p:cNvSpPr/>
          <p:nvPr/>
        </p:nvSpPr>
        <p:spPr>
          <a:xfrm>
            <a:off x="10736144" y="3888783"/>
            <a:ext cx="6523156" cy="4337899"/>
          </a:xfrm>
          <a:custGeom>
            <a:avLst/>
            <a:gdLst/>
            <a:ahLst/>
            <a:cxnLst/>
            <a:rect l="l" t="t" r="r" b="b"/>
            <a:pathLst>
              <a:path w="6523156" h="4337899">
                <a:moveTo>
                  <a:pt x="0" y="0"/>
                </a:moveTo>
                <a:lnTo>
                  <a:pt x="6523156" y="0"/>
                </a:lnTo>
                <a:lnTo>
                  <a:pt x="6523156" y="4337899"/>
                </a:lnTo>
                <a:lnTo>
                  <a:pt x="0" y="43378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11753896" y="8335684"/>
            <a:ext cx="5505404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63"/>
              </a:lnSpc>
              <a:spcBef>
                <a:spcPct val="0"/>
              </a:spcBef>
            </a:pPr>
            <a:r>
              <a:rPr lang="en-US" sz="2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Flora Spencer-Longhurst </a:t>
            </a:r>
            <a:r>
              <a:rPr lang="en-US" sz="2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nel</a:t>
            </a:r>
            <a:r>
              <a:rPr lang="en-US" sz="2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ruolo</a:t>
            </a:r>
            <a:r>
              <a:rPr lang="en-US" sz="2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Lavinia, in William Shakespeare's Titus Andronicus,</a:t>
            </a:r>
          </a:p>
          <a:p>
            <a:pPr algn="r">
              <a:lnSpc>
                <a:spcPts val="2363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diretto</a:t>
            </a:r>
            <a:r>
              <a:rPr lang="en-US" sz="2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da Lucy Bailey, 2014</a:t>
            </a:r>
            <a:r>
              <a:rPr lang="en-US" sz="2273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6769367"/>
            <a:ext cx="7015561" cy="3075483"/>
          </a:xfrm>
          <a:custGeom>
            <a:avLst/>
            <a:gdLst/>
            <a:ahLst/>
            <a:cxnLst/>
            <a:rect l="l" t="t" r="r" b="b"/>
            <a:pathLst>
              <a:path w="7015561" h="3075483">
                <a:moveTo>
                  <a:pt x="0" y="0"/>
                </a:moveTo>
                <a:lnTo>
                  <a:pt x="7015561" y="0"/>
                </a:lnTo>
                <a:lnTo>
                  <a:pt x="7015561" y="3075484"/>
                </a:lnTo>
                <a:lnTo>
                  <a:pt x="0" y="30754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8219510" y="9267698"/>
            <a:ext cx="5505404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3"/>
              </a:lnSpc>
              <a:spcBef>
                <a:spcPct val="0"/>
              </a:spcBef>
            </a:pPr>
            <a:r>
              <a:rPr lang="en-US" sz="2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Laura Fraser </a:t>
            </a:r>
            <a:r>
              <a:rPr lang="en-US" sz="2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nel</a:t>
            </a:r>
            <a:r>
              <a:rPr lang="en-US" sz="2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ruolo</a:t>
            </a:r>
            <a:r>
              <a:rPr lang="en-US" sz="2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Lavinia in Titus,  </a:t>
            </a:r>
            <a:r>
              <a:rPr lang="en-US" sz="2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diretto</a:t>
            </a:r>
            <a:r>
              <a:rPr lang="en-US" sz="2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da Julie Taymor, 1999.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10477637" y="2593141"/>
            <a:ext cx="6781663" cy="3826581"/>
          </a:xfrm>
          <a:custGeom>
            <a:avLst/>
            <a:gdLst/>
            <a:ahLst/>
            <a:cxnLst/>
            <a:rect l="l" t="t" r="r" b="b"/>
            <a:pathLst>
              <a:path w="6781663" h="3826581">
                <a:moveTo>
                  <a:pt x="0" y="0"/>
                </a:moveTo>
                <a:lnTo>
                  <a:pt x="6781663" y="0"/>
                </a:lnTo>
                <a:lnTo>
                  <a:pt x="6781663" y="3826581"/>
                </a:lnTo>
                <a:lnTo>
                  <a:pt x="0" y="3826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1028700" y="1114425"/>
            <a:ext cx="12350911" cy="883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3"/>
              </a:lnSpc>
              <a:spcBef>
                <a:spcPct val="0"/>
              </a:spcBef>
            </a:pPr>
            <a:r>
              <a:rPr lang="en-US" sz="639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MODALITÀ COMUNICATIVA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48205" y="8205287"/>
            <a:ext cx="7862812" cy="90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60"/>
              </a:lnSpc>
              <a:spcBef>
                <a:spcPct val="0"/>
              </a:spcBef>
            </a:pPr>
            <a:r>
              <a:rPr lang="en-US" sz="227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Indicazioni di scena: Lavinia prende il bastoncino con la bocca e, aiutandosi coi moncherini, scrive qualcosa sulla sabbia </a:t>
            </a:r>
            <a:r>
              <a:rPr lang="en-US" sz="2270" i="1">
                <a:solidFill>
                  <a:srgbClr val="FFFFFF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Stuprum. Chiron, Demetrius.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477637" y="6672469"/>
            <a:ext cx="6781663" cy="1198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60"/>
              </a:lnSpc>
            </a:pPr>
            <a:r>
              <a:rPr lang="en-US" sz="227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Flora Spencer-Longhurst nel ruolo di Lavinia, in William Shakespeare's Titus Andronicus,</a:t>
            </a:r>
          </a:p>
          <a:p>
            <a:pPr algn="r">
              <a:lnSpc>
                <a:spcPts val="2360"/>
              </a:lnSpc>
            </a:pPr>
            <a:r>
              <a:rPr lang="en-US" sz="227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diretto da Lucy Bailey, 2014.</a:t>
            </a:r>
          </a:p>
          <a:p>
            <a:pPr algn="r">
              <a:lnSpc>
                <a:spcPts val="2360"/>
              </a:lnSpc>
              <a:spcBef>
                <a:spcPct val="0"/>
              </a:spcBef>
            </a:pPr>
            <a:endParaRPr lang="en-US" sz="227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2631241"/>
            <a:ext cx="8562936" cy="392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Titus: </a:t>
            </a:r>
          </a:p>
          <a:p>
            <a:pPr algn="l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Smuove un libro… Che libro è quello, Lucio? </a:t>
            </a:r>
          </a:p>
          <a:p>
            <a:pPr algn="l">
              <a:lnSpc>
                <a:spcPts val="3120"/>
              </a:lnSpc>
            </a:pPr>
            <a:endParaRPr lang="en-US" sz="300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Lucio: </a:t>
            </a:r>
          </a:p>
          <a:p>
            <a:pPr algn="l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 “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Metamorfosi” di Ovidio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nonno.</a:t>
            </a:r>
          </a:p>
          <a:p>
            <a:pPr algn="l">
              <a:lnSpc>
                <a:spcPts val="3120"/>
              </a:lnSpc>
            </a:pPr>
            <a:endParaRPr lang="en-US" sz="300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Titus:  </a:t>
            </a:r>
          </a:p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Questa è la tragica storia di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Filomela 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[...]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Ed ho paura proprio che uno stupro, figliola, è alla radice del tuo male.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6597451"/>
            <a:ext cx="8562936" cy="1975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Bambina mia, facci capire, su [...] qual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nobile romano 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ha tanto osato da fare un tal ludibrio su di te. Che non sia stato forse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Saturnino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sottrattosi furtivo dalla caccia, come dal campo si partì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Tarquinio 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per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peccare nel letto di Lucrezia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9452975" y="2217470"/>
            <a:ext cx="7806325" cy="5852059"/>
          </a:xfrm>
          <a:custGeom>
            <a:avLst/>
            <a:gdLst/>
            <a:ahLst/>
            <a:cxnLst/>
            <a:rect l="l" t="t" r="r" b="b"/>
            <a:pathLst>
              <a:path w="7806325" h="5852059">
                <a:moveTo>
                  <a:pt x="0" y="0"/>
                </a:moveTo>
                <a:lnTo>
                  <a:pt x="7806325" y="0"/>
                </a:lnTo>
                <a:lnTo>
                  <a:pt x="7806325" y="5852060"/>
                </a:lnTo>
                <a:lnTo>
                  <a:pt x="0" y="58520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1028700" y="1114425"/>
            <a:ext cx="12350911" cy="883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3"/>
              </a:lnSpc>
              <a:spcBef>
                <a:spcPct val="0"/>
              </a:spcBef>
            </a:pPr>
            <a:r>
              <a:rPr lang="en-US" sz="639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PUGNALE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255570"/>
            <a:ext cx="8244876" cy="7155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Titus: </a:t>
            </a:r>
          </a:p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Imperiale signore,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domanda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Toglimi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dubbio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: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fu ben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fatto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parte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Virginio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uccidere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sua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figlia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furibondo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perché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ella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era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stata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violentata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macchiata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nell’onore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deflorata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?</a:t>
            </a:r>
          </a:p>
          <a:p>
            <a:pPr algn="l">
              <a:lnSpc>
                <a:spcPts val="3120"/>
              </a:lnSpc>
              <a:spcBef>
                <a:spcPct val="0"/>
              </a:spcBef>
            </a:pPr>
            <a:endParaRPr lang="en-US" sz="3000" dirty="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Saturninus: </a:t>
            </a:r>
          </a:p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Direi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sì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Andronico, fu ben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fatto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Perché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figlia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non </a:t>
            </a:r>
            <a:r>
              <a:rPr lang="en-US" sz="3000" b="1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sopravvivesse</a:t>
            </a:r>
            <a:r>
              <a:rPr lang="en-US" sz="3000" b="1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alla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vergogna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con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presenza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non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rinnovasse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continuo 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lui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quel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dolore. </a:t>
            </a:r>
          </a:p>
          <a:p>
            <a:pPr algn="l">
              <a:lnSpc>
                <a:spcPts val="3120"/>
              </a:lnSpc>
              <a:spcBef>
                <a:spcPct val="0"/>
              </a:spcBef>
            </a:pPr>
            <a:endParaRPr lang="en-US" sz="3000" dirty="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3120"/>
              </a:lnSpc>
              <a:spcBef>
                <a:spcPct val="0"/>
              </a:spcBef>
            </a:pPr>
            <a:endParaRPr lang="en-US" sz="3000" dirty="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Titus: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</a:p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Muori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,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muori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, Lavinia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con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muoia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la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tua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ignominia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con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tua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ignominia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muoia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anche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il dolore di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tuo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padre.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07979" y="7779766"/>
            <a:ext cx="4851321" cy="608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60"/>
              </a:lnSpc>
              <a:spcBef>
                <a:spcPct val="0"/>
              </a:spcBef>
            </a:pPr>
            <a:r>
              <a:rPr lang="en-US" sz="227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William Shakespeare's Titus Andronicus,</a:t>
            </a:r>
          </a:p>
          <a:p>
            <a:pPr algn="r">
              <a:lnSpc>
                <a:spcPts val="2360"/>
              </a:lnSpc>
              <a:spcBef>
                <a:spcPct val="0"/>
              </a:spcBef>
            </a:pPr>
            <a:r>
              <a:rPr lang="en-US" sz="227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diretto da Lucy Bailey, 2014.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1114425"/>
            <a:ext cx="12350911" cy="883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3"/>
              </a:lnSpc>
              <a:spcBef>
                <a:spcPct val="0"/>
              </a:spcBef>
            </a:pPr>
            <a:r>
              <a:rPr lang="en-US" sz="639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VENDETTA</a:t>
            </a:r>
          </a:p>
        </p:txBody>
      </p:sp>
      <p:sp>
        <p:nvSpPr>
          <p:cNvPr id="5" name="Freeform 5"/>
          <p:cNvSpPr/>
          <p:nvPr/>
        </p:nvSpPr>
        <p:spPr>
          <a:xfrm>
            <a:off x="10836392" y="2473979"/>
            <a:ext cx="6422908" cy="5339042"/>
          </a:xfrm>
          <a:custGeom>
            <a:avLst/>
            <a:gdLst/>
            <a:ahLst/>
            <a:cxnLst/>
            <a:rect l="l" t="t" r="r" b="b"/>
            <a:pathLst>
              <a:path w="6422908" h="5339042">
                <a:moveTo>
                  <a:pt x="0" y="0"/>
                </a:moveTo>
                <a:lnTo>
                  <a:pt x="6422908" y="0"/>
                </a:lnTo>
                <a:lnTo>
                  <a:pt x="6422908" y="5339042"/>
                </a:lnTo>
                <a:lnTo>
                  <a:pt x="0" y="5339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TextBox 6"/>
          <p:cNvSpPr txBox="1"/>
          <p:nvPr/>
        </p:nvSpPr>
        <p:spPr>
          <a:xfrm>
            <a:off x="1028700" y="3589020"/>
            <a:ext cx="9010814" cy="275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0"/>
              </a:lnSpc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Titus:</a:t>
            </a:r>
          </a:p>
          <a:p>
            <a:pPr algn="just">
              <a:lnSpc>
                <a:spcPts val="312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Ascoltatemi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bene,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scellerati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: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triturerò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le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vostre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ossa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in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polvere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con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essa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impastata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al vostro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sangue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farò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pasta 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con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sfoglia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per fare delle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vostre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teste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infami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due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pasticci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farciti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(</a:t>
            </a:r>
            <a:r>
              <a:rPr lang="en-US" sz="3000" b="1" dirty="0">
                <a:solidFill>
                  <a:srgbClr val="FFFFFF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coffin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)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inviterò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quella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puttana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della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vostra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madre 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ingoiare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stessa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progenie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07979" y="8317846"/>
            <a:ext cx="4851321" cy="608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60"/>
              </a:lnSpc>
              <a:spcBef>
                <a:spcPct val="0"/>
              </a:spcBef>
            </a:pPr>
            <a:r>
              <a:rPr lang="en-US" sz="227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William Shakespeare's Titus Andronicus,</a:t>
            </a:r>
          </a:p>
          <a:p>
            <a:pPr algn="r">
              <a:lnSpc>
                <a:spcPts val="2360"/>
              </a:lnSpc>
              <a:spcBef>
                <a:spcPct val="0"/>
              </a:spcBef>
            </a:pPr>
            <a:r>
              <a:rPr lang="en-US" sz="227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diretto da Lucy Bailey, 2014.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1028700" y="2904257"/>
            <a:ext cx="7777257" cy="5239927"/>
          </a:xfrm>
          <a:custGeom>
            <a:avLst/>
            <a:gdLst/>
            <a:ahLst/>
            <a:cxnLst/>
            <a:rect l="l" t="t" r="r" b="b"/>
            <a:pathLst>
              <a:path w="7777257" h="5239927">
                <a:moveTo>
                  <a:pt x="0" y="0"/>
                </a:moveTo>
                <a:lnTo>
                  <a:pt x="7777257" y="0"/>
                </a:lnTo>
                <a:lnTo>
                  <a:pt x="7777257" y="5239928"/>
                </a:lnTo>
                <a:lnTo>
                  <a:pt x="0" y="52399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1028700" y="1114425"/>
            <a:ext cx="11459542" cy="15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73"/>
              </a:lnSpc>
              <a:spcBef>
                <a:spcPct val="0"/>
              </a:spcBef>
            </a:pPr>
            <a:r>
              <a:rPr lang="it-IT" sz="6000" dirty="0">
                <a:solidFill>
                  <a:schemeClr val="bg1"/>
                </a:solidFill>
                <a:latin typeface="Glacial Indifference Bold" panose="020B0604020202020204" charset="0"/>
              </a:rPr>
              <a:t>PERCHÉ</a:t>
            </a:r>
            <a:r>
              <a:rPr lang="en-US" sz="5936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ESASPERARE LA VIOLENZA?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44000" y="2923307"/>
            <a:ext cx="754267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60"/>
              </a:lnSpc>
              <a:spcBef>
                <a:spcPct val="0"/>
              </a:spcBef>
            </a:pPr>
            <a:r>
              <a:rPr lang="en-US" sz="227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Idle Prentice Executed at Tyburn: Industry and Idleness, plate 11. William Hogarth, 1747, British Museum.</a:t>
            </a:r>
          </a:p>
          <a:p>
            <a:pPr algn="just">
              <a:lnSpc>
                <a:spcPts val="2360"/>
              </a:lnSpc>
              <a:spcBef>
                <a:spcPct val="0"/>
              </a:spcBef>
            </a:pPr>
            <a:endParaRPr lang="en-US" sz="2270" dirty="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144000" y="5181600"/>
            <a:ext cx="7542673" cy="3147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0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“Che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egli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ricondotto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al palazzo dal quale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proveniva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da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lì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al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luogo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dell'esecuzione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dove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sarà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impiccato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finché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non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semivivo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le sue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membra amputate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le sue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viscere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gettate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nel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fuoco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testa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mozzata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il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corpo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diviso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in quattro parti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separate e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collocate in quattro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luoghi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distinti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.”</a:t>
            </a:r>
          </a:p>
          <a:p>
            <a:pPr algn="just">
              <a:lnSpc>
                <a:spcPts val="3120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-</a:t>
            </a:r>
            <a:r>
              <a:rPr lang="en-US" sz="3000" i="1" dirty="0">
                <a:solidFill>
                  <a:srgbClr val="FFFFFF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State Trials.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1114425"/>
            <a:ext cx="10771416" cy="882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3"/>
              </a:lnSpc>
              <a:spcBef>
                <a:spcPct val="0"/>
              </a:spcBef>
            </a:pPr>
            <a:r>
              <a:rPr lang="en-US" sz="6397" b="1" dirty="0">
                <a:solidFill>
                  <a:srgbClr val="FFFFFF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TITUS</a:t>
            </a:r>
            <a:r>
              <a:rPr lang="en-US" sz="6397" b="1" i="1" dirty="0">
                <a:solidFill>
                  <a:srgbClr val="FFFFFF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 </a:t>
            </a:r>
            <a:r>
              <a:rPr lang="en-US" sz="639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(1999)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6833" y="2074509"/>
            <a:ext cx="12294139" cy="678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4975" b="1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Julie Taymor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275347" y="3818596"/>
            <a:ext cx="11737306" cy="4318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Nel film, Taymor sceglie di non mostrare lo stupro di Lavinia, bensì usa una serie di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inquadrature surreali e astratte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per esprimere l'orrore di Lavinia. </a:t>
            </a:r>
          </a:p>
          <a:p>
            <a:pPr algn="ctr">
              <a:lnSpc>
                <a:spcPts val="3120"/>
              </a:lnSpc>
            </a:pPr>
            <a:endParaRPr lang="en-US" sz="300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 scena si focalizza sul suo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stato interiore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 raffigura la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violenza emotiva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che subisce come una proiezione della sua coscienza, il suo messaggio intessuto. </a:t>
            </a:r>
          </a:p>
          <a:p>
            <a:pPr algn="ctr">
              <a:lnSpc>
                <a:spcPts val="3120"/>
              </a:lnSpc>
            </a:pPr>
            <a:endParaRPr lang="en-US" sz="300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3120"/>
              </a:lnSpc>
            </a:pP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È il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gesto filmico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esatto della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tessitura di Filomela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la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violenza 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viene </a:t>
            </a:r>
            <a:r>
              <a:rPr lang="en-US" sz="30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narrata dall'interno</a:t>
            </a:r>
            <a:r>
              <a:rPr lang="en-US" sz="300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della vittima, non osservata dall'esterno.</a:t>
            </a:r>
          </a:p>
          <a:p>
            <a:pPr algn="ctr">
              <a:lnSpc>
                <a:spcPts val="3120"/>
              </a:lnSpc>
              <a:spcBef>
                <a:spcPct val="0"/>
              </a:spcBef>
            </a:pPr>
            <a:endParaRPr lang="en-US" sz="300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2707678" y="2375415"/>
            <a:ext cx="12872644" cy="724086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114425"/>
            <a:ext cx="10771416" cy="882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3"/>
              </a:lnSpc>
              <a:spcBef>
                <a:spcPct val="0"/>
              </a:spcBef>
            </a:pPr>
            <a:r>
              <a:rPr lang="en-US" sz="6397" b="1" dirty="0">
                <a:solidFill>
                  <a:srgbClr val="FFFFFF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TITUS</a:t>
            </a:r>
            <a:r>
              <a:rPr lang="en-US" sz="6397" b="1" i="1" dirty="0">
                <a:solidFill>
                  <a:srgbClr val="FFFFFF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 </a:t>
            </a:r>
            <a:r>
              <a:rPr lang="en-US" sz="639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(1999)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6833" y="2074509"/>
            <a:ext cx="12294139" cy="678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4975" b="1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Julie Taymor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90909" y="-1262009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8140649" y="5426888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4"/>
                </a:lnTo>
                <a:lnTo>
                  <a:pt x="0" y="180469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2432902" y="4017583"/>
            <a:ext cx="4963644" cy="817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54"/>
              </a:lnSpc>
              <a:spcBef>
                <a:spcPct val="0"/>
              </a:spcBef>
            </a:pPr>
            <a:r>
              <a:rPr lang="en-US" sz="6014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Stuttura</a:t>
            </a:r>
            <a:r>
              <a:rPr lang="en-US" sz="6014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del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432902" y="4738051"/>
            <a:ext cx="4539302" cy="871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65"/>
              </a:lnSpc>
              <a:spcBef>
                <a:spcPct val="0"/>
              </a:spcBef>
            </a:pPr>
            <a:r>
              <a:rPr lang="en-US" sz="6312" b="1" dirty="0" err="1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Percorso</a:t>
            </a:r>
            <a:endParaRPr lang="en-US" sz="6312" b="1" dirty="0">
              <a:solidFill>
                <a:srgbClr val="C6269E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7401583" y="3101502"/>
            <a:ext cx="520928" cy="456104"/>
            <a:chOff x="0" y="0"/>
            <a:chExt cx="137199" cy="120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7199" cy="120126"/>
            </a:xfrm>
            <a:custGeom>
              <a:avLst/>
              <a:gdLst/>
              <a:ahLst/>
              <a:cxnLst/>
              <a:rect l="l" t="t" r="r" b="b"/>
              <a:pathLst>
                <a:path w="137199" h="120126">
                  <a:moveTo>
                    <a:pt x="0" y="0"/>
                  </a:moveTo>
                  <a:lnTo>
                    <a:pt x="137199" y="0"/>
                  </a:lnTo>
                  <a:lnTo>
                    <a:pt x="137199" y="120126"/>
                  </a:lnTo>
                  <a:lnTo>
                    <a:pt x="0" y="120126"/>
                  </a:lnTo>
                  <a:close/>
                </a:path>
              </a:pathLst>
            </a:custGeom>
            <a:gradFill rotWithShape="1">
              <a:gsLst>
                <a:gs pos="0">
                  <a:srgbClr val="C6269E">
                    <a:alpha val="100000"/>
                  </a:srgbClr>
                </a:gs>
                <a:gs pos="100000">
                  <a:srgbClr val="7A126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137199" cy="820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315396" y="3060379"/>
            <a:ext cx="4109032" cy="196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7"/>
              </a:lnSpc>
            </a:pPr>
            <a:r>
              <a:rPr lang="en-US" sz="2805" b="1" spc="-134">
                <a:solidFill>
                  <a:srgbClr val="FFFFF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FILOMELA, LUCREZIA E VIRGINIA NELLA LETTERATURA CLASSICA</a:t>
            </a:r>
          </a:p>
          <a:p>
            <a:pPr algn="l">
              <a:lnSpc>
                <a:spcPts val="3927"/>
              </a:lnSpc>
            </a:pPr>
            <a:endParaRPr lang="en-US" sz="2805" b="1" spc="-134">
              <a:solidFill>
                <a:srgbClr val="FFFFFA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2814953" y="3101502"/>
            <a:ext cx="456104" cy="456104"/>
            <a:chOff x="0" y="0"/>
            <a:chExt cx="120126" cy="12012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126" cy="120126"/>
            </a:xfrm>
            <a:custGeom>
              <a:avLst/>
              <a:gdLst/>
              <a:ahLst/>
              <a:cxnLst/>
              <a:rect l="l" t="t" r="r" b="b"/>
              <a:pathLst>
                <a:path w="120126" h="120126">
                  <a:moveTo>
                    <a:pt x="0" y="0"/>
                  </a:moveTo>
                  <a:lnTo>
                    <a:pt x="120126" y="0"/>
                  </a:lnTo>
                  <a:lnTo>
                    <a:pt x="120126" y="120126"/>
                  </a:lnTo>
                  <a:lnTo>
                    <a:pt x="0" y="120126"/>
                  </a:lnTo>
                  <a:close/>
                </a:path>
              </a:pathLst>
            </a:custGeom>
            <a:gradFill rotWithShape="1">
              <a:gsLst>
                <a:gs pos="0">
                  <a:srgbClr val="C6269E">
                    <a:alpha val="100000"/>
                  </a:srgbClr>
                </a:gs>
                <a:gs pos="100000">
                  <a:srgbClr val="7A126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8100"/>
              <a:ext cx="120126" cy="820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1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615052" y="3060379"/>
            <a:ext cx="3377547" cy="1967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27"/>
              </a:lnSpc>
            </a:pPr>
            <a:r>
              <a:rPr lang="en-US" sz="2805" b="1" dirty="0">
                <a:solidFill>
                  <a:srgbClr val="FFFFF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MOTIVI RICORRENTI NELLA PITTURA TRA IL XVI E IL XVII SECOLO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402082" y="5505955"/>
            <a:ext cx="456104" cy="456104"/>
            <a:chOff x="0" y="0"/>
            <a:chExt cx="120126" cy="12012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0126" cy="120126"/>
            </a:xfrm>
            <a:custGeom>
              <a:avLst/>
              <a:gdLst/>
              <a:ahLst/>
              <a:cxnLst/>
              <a:rect l="l" t="t" r="r" b="b"/>
              <a:pathLst>
                <a:path w="120126" h="120126">
                  <a:moveTo>
                    <a:pt x="0" y="0"/>
                  </a:moveTo>
                  <a:lnTo>
                    <a:pt x="120126" y="0"/>
                  </a:lnTo>
                  <a:lnTo>
                    <a:pt x="120126" y="120126"/>
                  </a:lnTo>
                  <a:lnTo>
                    <a:pt x="0" y="120126"/>
                  </a:lnTo>
                  <a:close/>
                </a:path>
              </a:pathLst>
            </a:custGeom>
            <a:gradFill rotWithShape="1">
              <a:gsLst>
                <a:gs pos="0">
                  <a:srgbClr val="C6269E">
                    <a:alpha val="100000"/>
                  </a:srgbClr>
                </a:gs>
                <a:gs pos="100000">
                  <a:srgbClr val="7A126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38100"/>
              <a:ext cx="120126" cy="820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1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8202182" y="5464832"/>
            <a:ext cx="5507789" cy="96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7"/>
              </a:lnSpc>
            </a:pPr>
            <a:r>
              <a:rPr lang="en-US" sz="2805" b="1" dirty="0">
                <a:solidFill>
                  <a:srgbClr val="FFFFF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RIMEDIAZIONE SHAKESPEARIANA, </a:t>
            </a:r>
            <a:r>
              <a:rPr lang="en-US" sz="2805" b="1" dirty="0">
                <a:solidFill>
                  <a:srgbClr val="FFFFFA"/>
                </a:solidFill>
                <a:latin typeface="Glacial Indifference Bold Italics" panose="020B0604020202020204" charset="0"/>
                <a:ea typeface="Glacial Indifference Bold"/>
                <a:cs typeface="Glacial Indifference Bold"/>
                <a:sym typeface="Glacial Indifference Bold"/>
              </a:rPr>
              <a:t>TITUS ANDRONICUS, </a:t>
            </a:r>
            <a:r>
              <a:rPr lang="en-US" sz="2805" b="1" dirty="0">
                <a:solidFill>
                  <a:srgbClr val="FFFFFA"/>
                </a:solidFill>
                <a:latin typeface="Glacial Indifference Bold" panose="020B0604020202020204" charset="0"/>
                <a:ea typeface="Glacial Indifference Bold"/>
                <a:cs typeface="Glacial Indifference Bold"/>
                <a:sym typeface="Glacial Indifference Bold"/>
              </a:rPr>
              <a:t>1594.</a:t>
            </a:r>
          </a:p>
        </p:txBody>
      </p:sp>
      <p:grpSp>
        <p:nvGrpSpPr>
          <p:cNvPr id="18" name="Group 18"/>
          <p:cNvGrpSpPr/>
          <p:nvPr/>
        </p:nvGrpSpPr>
        <p:grpSpPr>
          <a:xfrm rot="2087854">
            <a:off x="-2404070" y="2678097"/>
            <a:ext cx="4186641" cy="4186641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90575" cap="sq">
              <a:gradFill>
                <a:gsLst>
                  <a:gs pos="0">
                    <a:srgbClr val="F5DFF0">
                      <a:alpha val="29500"/>
                    </a:srgbClr>
                  </a:gs>
                  <a:gs pos="100000">
                    <a:srgbClr val="C6269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7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25283" y="-1262009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8140649" y="5426888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4"/>
                </a:lnTo>
                <a:lnTo>
                  <a:pt x="0" y="180469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3555598"/>
            <a:ext cx="14432018" cy="1018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74"/>
              </a:lnSpc>
              <a:spcBef>
                <a:spcPct val="0"/>
              </a:spcBef>
            </a:pPr>
            <a:r>
              <a:rPr lang="en-US" sz="7475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FILOMELA, LUCREZIA &amp; VIRGINIA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688585"/>
            <a:ext cx="11798485" cy="1999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74"/>
              </a:lnSpc>
              <a:spcBef>
                <a:spcPct val="0"/>
              </a:spcBef>
            </a:pPr>
            <a:r>
              <a:rPr lang="en-US" sz="7475" b="1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NELLA LETTERATURA CLASSICA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3882414" y="6088611"/>
            <a:ext cx="5809652" cy="580965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gradFill>
                <a:gsLst>
                  <a:gs pos="0">
                    <a:srgbClr val="F7E0E1">
                      <a:alpha val="0"/>
                    </a:srgbClr>
                  </a:gs>
                  <a:gs pos="100000">
                    <a:srgbClr val="C6269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7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1028700" y="6917549"/>
            <a:ext cx="12611100" cy="52387"/>
          </a:xfrm>
          <a:prstGeom prst="line">
            <a:avLst/>
          </a:prstGeom>
          <a:ln w="104775" cap="rnd">
            <a:gradFill>
              <a:gsLst>
                <a:gs pos="0">
                  <a:srgbClr val="C6269E">
                    <a:alpha val="100000"/>
                  </a:srgbClr>
                </a:gs>
                <a:gs pos="100000">
                  <a:srgbClr val="DDBAFF">
                    <a:alpha val="12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1028700" y="1123950"/>
            <a:ext cx="8472903" cy="88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5"/>
              </a:lnSpc>
              <a:spcBef>
                <a:spcPct val="0"/>
              </a:spcBef>
            </a:pPr>
            <a:r>
              <a:rPr lang="en-US" sz="6475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IL MITO DI TEREO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33342" y="5981700"/>
            <a:ext cx="7092058" cy="1558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8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"Grande è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l'ingegno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del dolore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l'astuzia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viene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soccorso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nelle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sventure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Sospese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fili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dell'ordito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su un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telaio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barbaro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tra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fili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bianchi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intrecciò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segni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purpurei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testimonianza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del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delitto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[...]"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33342" y="3606817"/>
            <a:ext cx="7092058" cy="1865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8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"[...] 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afferratagli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con le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pinze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la lingua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tentava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ancora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parlare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invocava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il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nome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del padre,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gliela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troncò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con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spada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crudele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radice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della lingua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ancora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vibra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; il resto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giace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sulla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terra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nera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mormorando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."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2046117"/>
            <a:ext cx="4604642" cy="121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9"/>
              </a:lnSpc>
              <a:spcBef>
                <a:spcPct val="0"/>
              </a:spcBef>
            </a:pPr>
            <a:r>
              <a:rPr lang="en-US" sz="3028" b="1" dirty="0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Publio Ovidio Nasone, </a:t>
            </a:r>
            <a:r>
              <a:rPr lang="en-US" sz="3028" b="1" dirty="0">
                <a:solidFill>
                  <a:srgbClr val="C6269E"/>
                </a:solidFill>
                <a:latin typeface="Glacial Indifference Bold Italics" panose="020B0604020202020204" charset="0"/>
                <a:ea typeface="Glacial Indifference Bold"/>
                <a:cs typeface="Glacial Indifference Bold"/>
                <a:sym typeface="Glacial Indifference Bold"/>
              </a:rPr>
              <a:t>Metamorphoses</a:t>
            </a:r>
            <a:r>
              <a:rPr lang="en-US" sz="3028" b="1" dirty="0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(Libro VI)</a:t>
            </a:r>
          </a:p>
          <a:p>
            <a:pPr algn="l">
              <a:lnSpc>
                <a:spcPts val="3149"/>
              </a:lnSpc>
              <a:spcBef>
                <a:spcPct val="0"/>
              </a:spcBef>
            </a:pPr>
            <a:endParaRPr lang="en-US" sz="3028" b="1" dirty="0">
              <a:solidFill>
                <a:srgbClr val="C6269E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lnSpc>
                <a:spcPts val="6735"/>
              </a:lnSpc>
              <a:spcBef>
                <a:spcPct val="0"/>
              </a:spcBef>
            </a:pPr>
            <a:r>
              <a:rPr lang="en-US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LUCREZIA</a:t>
            </a:r>
            <a:endParaRPr lang="en-US" b="1" dirty="0">
              <a:solidFill>
                <a:srgbClr val="FFFFFF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1123950"/>
            <a:ext cx="8472903" cy="88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35"/>
              </a:lnSpc>
              <a:spcBef>
                <a:spcPct val="0"/>
              </a:spcBef>
            </a:pPr>
            <a:r>
              <a:rPr lang="en-US" sz="6475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LUCREZIA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959872"/>
            <a:ext cx="7277100" cy="2173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392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"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Tracce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di un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uomo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estraneo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Collatino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sono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nel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tuo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letto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; del resto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solo il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corpo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è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violato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,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l'animo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è libero: la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morte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ne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sarà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testimone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Ma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datemi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vostre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destre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vostra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parola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l'adultero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non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resterà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impunito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."</a:t>
            </a:r>
          </a:p>
          <a:p>
            <a:pPr algn="just">
              <a:lnSpc>
                <a:spcPts val="2392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7600" y="4937687"/>
            <a:ext cx="7278381" cy="1250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392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"Io,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sebbene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mi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assolva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dalla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colpa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, non mi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sottraggo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alla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pena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; né alcuna donna in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futuro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vivrà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disonorata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adducendo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l'esempio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Lucrezia."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97120" y="6574912"/>
            <a:ext cx="7278381" cy="2173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392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"Bruto,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tenendo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in mano il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coltello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estratto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dalla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ferita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 Lucrezia,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mentre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ancora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grondava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sangue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disse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: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'Per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questo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sangue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castissimo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prima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dell'oltraggio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regale,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io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giuro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e vi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rendo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testimoni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o dei,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io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perseguiterò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Lucio Tarquinio il Superbo..."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2046117"/>
            <a:ext cx="7505700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49"/>
              </a:lnSpc>
              <a:spcBef>
                <a:spcPct val="0"/>
              </a:spcBef>
            </a:pPr>
            <a:r>
              <a:rPr lang="en-US" sz="3028" b="1" dirty="0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Tito Livio, </a:t>
            </a:r>
            <a:r>
              <a:rPr lang="en-US" sz="3028" b="1" dirty="0">
                <a:solidFill>
                  <a:srgbClr val="C6269E"/>
                </a:solidFill>
                <a:latin typeface="Glacial Indifference Bold Italics" panose="020B0604020202020204" charset="0"/>
                <a:ea typeface="Glacial Indifference Bold"/>
                <a:cs typeface="Glacial Indifference Bold"/>
                <a:sym typeface="Glacial Indifference Bold"/>
              </a:rPr>
              <a:t>Ab Urbe Condita </a:t>
            </a:r>
            <a:r>
              <a:rPr lang="en-US" sz="3028" b="1" dirty="0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(Libro I e III)</a:t>
            </a:r>
          </a:p>
        </p:txBody>
      </p:sp>
      <p:sp>
        <p:nvSpPr>
          <p:cNvPr id="16" name="TextBox 6"/>
          <p:cNvSpPr txBox="1"/>
          <p:nvPr/>
        </p:nvSpPr>
        <p:spPr>
          <a:xfrm>
            <a:off x="9296400" y="2999819"/>
            <a:ext cx="7034809" cy="1558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392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"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Appio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ormai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accecato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dalla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follia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[...]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interruppe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discorsi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con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sentenza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: [...]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decretò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ragazza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fosse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dichiarata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schiava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."</a:t>
            </a:r>
          </a:p>
          <a:p>
            <a:pPr algn="just">
              <a:lnSpc>
                <a:spcPts val="2392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17" name="TextBox 8"/>
          <p:cNvSpPr txBox="1"/>
          <p:nvPr/>
        </p:nvSpPr>
        <p:spPr>
          <a:xfrm>
            <a:off x="9265920" y="4937687"/>
            <a:ext cx="7034809" cy="1250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392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" ‘In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solo modo,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figlia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mia,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ti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rivendico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libera!’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disse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Poi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trafisse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il petto della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fanciulla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..."</a:t>
            </a:r>
          </a:p>
          <a:p>
            <a:pPr algn="just">
              <a:lnSpc>
                <a:spcPts val="2392"/>
              </a:lnSpc>
              <a:spcBef>
                <a:spcPct val="0"/>
              </a:spcBef>
            </a:pPr>
            <a:endParaRPr lang="en-US" sz="3000" dirty="0">
              <a:solidFill>
                <a:srgbClr val="FFFFF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18" name="TextBox 10"/>
          <p:cNvSpPr txBox="1"/>
          <p:nvPr/>
        </p:nvSpPr>
        <p:spPr>
          <a:xfrm>
            <a:off x="9296400" y="6574912"/>
            <a:ext cx="7034809" cy="1558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392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"Virginio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era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aperto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strada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tra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littori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lo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inseguivano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stringendo il ferro,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finché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giunse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alla porta della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città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con un grande </a:t>
            </a:r>
            <a:r>
              <a:rPr lang="en-US" sz="3000" b="1" dirty="0" err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seguito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[...] Virginio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gridò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protesta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 la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legione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lo </a:t>
            </a:r>
            <a:r>
              <a:rPr lang="en-US" sz="3000" dirty="0" err="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seguì</a:t>
            </a:r>
            <a:r>
              <a:rPr lang="en-US" sz="3000" dirty="0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."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7CE153E5-8433-35E7-5E0C-83F1AEAB6667}"/>
              </a:ext>
            </a:extLst>
          </p:cNvPr>
          <p:cNvSpPr txBox="1"/>
          <p:nvPr/>
        </p:nvSpPr>
        <p:spPr>
          <a:xfrm>
            <a:off x="9296400" y="1123950"/>
            <a:ext cx="19789140" cy="951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6735"/>
              </a:lnSpc>
              <a:spcBef>
                <a:spcPct val="0"/>
              </a:spcBef>
            </a:pPr>
            <a:r>
              <a:rPr lang="en-US" sz="648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VIRGINIA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3634276"/>
            <a:ext cx="14432018" cy="1018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74"/>
              </a:lnSpc>
              <a:spcBef>
                <a:spcPct val="0"/>
              </a:spcBef>
            </a:pPr>
            <a:r>
              <a:rPr lang="en-US" sz="7475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MOTIVI RICORRENTI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767262"/>
            <a:ext cx="11798485" cy="1999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74"/>
              </a:lnSpc>
              <a:spcBef>
                <a:spcPct val="0"/>
              </a:spcBef>
            </a:pPr>
            <a:r>
              <a:rPr lang="en-US" sz="7475" b="1" dirty="0">
                <a:solidFill>
                  <a:srgbClr val="C6269E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NELLA PITTURA TRA IL XVI E XVII SECOLO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3882414" y="6088611"/>
            <a:ext cx="5809652" cy="580965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gradFill>
                <a:gsLst>
                  <a:gs pos="0">
                    <a:srgbClr val="F7E0E1">
                      <a:alpha val="0"/>
                    </a:srgbClr>
                  </a:gs>
                  <a:gs pos="100000">
                    <a:srgbClr val="C6269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57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1028700" y="6917550"/>
            <a:ext cx="13099800" cy="0"/>
          </a:xfrm>
          <a:prstGeom prst="line">
            <a:avLst/>
          </a:prstGeom>
          <a:ln w="104775" cap="rnd">
            <a:gradFill>
              <a:gsLst>
                <a:gs pos="0">
                  <a:srgbClr val="C6269E">
                    <a:alpha val="100000"/>
                  </a:srgbClr>
                </a:gs>
                <a:gs pos="100000">
                  <a:srgbClr val="DDBAFF">
                    <a:alpha val="12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13263692" y="4952631"/>
            <a:ext cx="3995608" cy="2941509"/>
          </a:xfrm>
          <a:custGeom>
            <a:avLst/>
            <a:gdLst/>
            <a:ahLst/>
            <a:cxnLst/>
            <a:rect l="l" t="t" r="r" b="b"/>
            <a:pathLst>
              <a:path w="3995608" h="2941509">
                <a:moveTo>
                  <a:pt x="0" y="0"/>
                </a:moveTo>
                <a:lnTo>
                  <a:pt x="3995608" y="0"/>
                </a:lnTo>
                <a:lnTo>
                  <a:pt x="3995608" y="2941509"/>
                </a:lnTo>
                <a:lnTo>
                  <a:pt x="0" y="29415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38" b="-938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13239201" y="1740541"/>
            <a:ext cx="4020099" cy="2959539"/>
          </a:xfrm>
          <a:custGeom>
            <a:avLst/>
            <a:gdLst/>
            <a:ahLst/>
            <a:cxnLst/>
            <a:rect l="l" t="t" r="r" b="b"/>
            <a:pathLst>
              <a:path w="4020099" h="2959539">
                <a:moveTo>
                  <a:pt x="0" y="0"/>
                </a:moveTo>
                <a:lnTo>
                  <a:pt x="4020099" y="0"/>
                </a:lnTo>
                <a:lnTo>
                  <a:pt x="4020099" y="2959539"/>
                </a:lnTo>
                <a:lnTo>
                  <a:pt x="0" y="29595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38" b="-938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1028700" y="5897538"/>
            <a:ext cx="8412109" cy="3993203"/>
          </a:xfrm>
          <a:custGeom>
            <a:avLst/>
            <a:gdLst/>
            <a:ahLst/>
            <a:cxnLst/>
            <a:rect l="l" t="t" r="r" b="b"/>
            <a:pathLst>
              <a:path w="8412109" h="3993203">
                <a:moveTo>
                  <a:pt x="0" y="0"/>
                </a:moveTo>
                <a:lnTo>
                  <a:pt x="8412109" y="0"/>
                </a:lnTo>
                <a:lnTo>
                  <a:pt x="8412109" y="3993204"/>
                </a:lnTo>
                <a:lnTo>
                  <a:pt x="0" y="39932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03" b="-4179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>
            <a:off x="1028700" y="1740541"/>
            <a:ext cx="8356334" cy="3937923"/>
          </a:xfrm>
          <a:custGeom>
            <a:avLst/>
            <a:gdLst/>
            <a:ahLst/>
            <a:cxnLst/>
            <a:rect l="l" t="t" r="r" b="b"/>
            <a:pathLst>
              <a:path w="8356334" h="3937923">
                <a:moveTo>
                  <a:pt x="0" y="0"/>
                </a:moveTo>
                <a:lnTo>
                  <a:pt x="8356334" y="0"/>
                </a:lnTo>
                <a:lnTo>
                  <a:pt x="8356334" y="3937922"/>
                </a:lnTo>
                <a:lnTo>
                  <a:pt x="0" y="39379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1028700" y="634292"/>
            <a:ext cx="6866561" cy="88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5"/>
              </a:lnSpc>
              <a:spcBef>
                <a:spcPct val="0"/>
              </a:spcBef>
            </a:pPr>
            <a:r>
              <a:rPr lang="en-US" sz="6475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VIRTÙ ROMANA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263692" y="8179890"/>
            <a:ext cx="2898252" cy="1198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9"/>
              </a:lnSpc>
              <a:spcBef>
                <a:spcPct val="0"/>
              </a:spcBef>
            </a:pPr>
            <a:r>
              <a:rPr lang="en-US" sz="1816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UCCISIONE DI VIRGINIA E SUICIDIO DI LUCREZIA, ROMANINO, 1531-32, CASTELLO DEL BUONCONSIGLIO, TRENTO.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575327" y="1769116"/>
            <a:ext cx="2898252" cy="1198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9"/>
              </a:lnSpc>
              <a:spcBef>
                <a:spcPct val="0"/>
              </a:spcBef>
            </a:pPr>
            <a:r>
              <a:rPr lang="en-US" sz="1816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STORIA DI LUCREZIA, BOTTICELLI, 1500-04, ISABELLA STEWART GARDNER MUSEUM, BOSTON.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575327" y="5926113"/>
            <a:ext cx="2898252" cy="1198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9"/>
              </a:lnSpc>
              <a:spcBef>
                <a:spcPct val="0"/>
              </a:spcBef>
            </a:pPr>
            <a:r>
              <a:rPr lang="en-US" sz="1816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STORIA DI VIRGINIA, BOTTICELLI, 1500-04, ISABELLA STEWART GARDNER MUSEUM, BOSTON.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1023384" y="2858214"/>
            <a:ext cx="6264355" cy="4434292"/>
          </a:xfrm>
          <a:custGeom>
            <a:avLst/>
            <a:gdLst/>
            <a:ahLst/>
            <a:cxnLst/>
            <a:rect l="l" t="t" r="r" b="b"/>
            <a:pathLst>
              <a:path w="4738294" h="3785188">
                <a:moveTo>
                  <a:pt x="0" y="0"/>
                </a:moveTo>
                <a:lnTo>
                  <a:pt x="4738293" y="0"/>
                </a:lnTo>
                <a:lnTo>
                  <a:pt x="4738293" y="3785189"/>
                </a:lnTo>
                <a:lnTo>
                  <a:pt x="0" y="3785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44" t="-81234" r="-44618" b="-15225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9859925" y="2858214"/>
            <a:ext cx="7434817" cy="5333286"/>
          </a:xfrm>
          <a:custGeom>
            <a:avLst/>
            <a:gdLst/>
            <a:ahLst/>
            <a:cxnLst/>
            <a:rect l="l" t="t" r="r" b="b"/>
            <a:pathLst>
              <a:path w="5184121" h="3852156">
                <a:moveTo>
                  <a:pt x="0" y="0"/>
                </a:moveTo>
                <a:lnTo>
                  <a:pt x="5184120" y="0"/>
                </a:lnTo>
                <a:lnTo>
                  <a:pt x="5184120" y="3852156"/>
                </a:lnTo>
                <a:lnTo>
                  <a:pt x="0" y="38521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1028700" y="684703"/>
            <a:ext cx="9520877" cy="1731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5"/>
              </a:lnSpc>
              <a:spcBef>
                <a:spcPct val="0"/>
              </a:spcBef>
            </a:pPr>
            <a:r>
              <a:rPr lang="en-US" sz="6475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BANCHETTO ANTROPOFAGICO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30472" y="7577908"/>
            <a:ext cx="4548959" cy="92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72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 MÉTAMORPHOSE D’OVIDE FIGURÉE, PROGNE VENGE SA SOEUR, JEAN DE TOURNES, XILOGRAFIE DI BERNARD SALOMON, 1557.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942130" y="8502967"/>
            <a:ext cx="4338435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72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TEREO SCOPRE IL BANCHETTO, PETER PAUL RUBENS, 1636-38, MUSEO DEL PRADO, MADRID.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7191" y="-1107704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50" y="0"/>
                </a:lnTo>
                <a:lnTo>
                  <a:pt x="17956750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-12769799" y="3604817"/>
            <a:ext cx="17956749" cy="18046984"/>
          </a:xfrm>
          <a:custGeom>
            <a:avLst/>
            <a:gdLst/>
            <a:ahLst/>
            <a:cxnLst/>
            <a:rect l="l" t="t" r="r" b="b"/>
            <a:pathLst>
              <a:path w="17956749" h="18046984">
                <a:moveTo>
                  <a:pt x="0" y="0"/>
                </a:moveTo>
                <a:lnTo>
                  <a:pt x="17956749" y="0"/>
                </a:lnTo>
                <a:lnTo>
                  <a:pt x="17956749" y="18046985"/>
                </a:lnTo>
                <a:lnTo>
                  <a:pt x="0" y="1804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1028700" y="2556545"/>
            <a:ext cx="5138029" cy="5495218"/>
          </a:xfrm>
          <a:custGeom>
            <a:avLst/>
            <a:gdLst/>
            <a:ahLst/>
            <a:cxnLst/>
            <a:rect l="l" t="t" r="r" b="b"/>
            <a:pathLst>
              <a:path w="5138029" h="5495218">
                <a:moveTo>
                  <a:pt x="0" y="0"/>
                </a:moveTo>
                <a:lnTo>
                  <a:pt x="5138029" y="0"/>
                </a:lnTo>
                <a:lnTo>
                  <a:pt x="5138029" y="5495218"/>
                </a:lnTo>
                <a:lnTo>
                  <a:pt x="0" y="54952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13470921" y="3184309"/>
            <a:ext cx="3788379" cy="4932273"/>
          </a:xfrm>
          <a:custGeom>
            <a:avLst/>
            <a:gdLst/>
            <a:ahLst/>
            <a:cxnLst/>
            <a:rect l="l" t="t" r="r" b="b"/>
            <a:pathLst>
              <a:path w="3788379" h="4932273">
                <a:moveTo>
                  <a:pt x="0" y="0"/>
                </a:moveTo>
                <a:lnTo>
                  <a:pt x="3788379" y="0"/>
                </a:lnTo>
                <a:lnTo>
                  <a:pt x="3788379" y="4932273"/>
                </a:lnTo>
                <a:lnTo>
                  <a:pt x="0" y="493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07" t="-3407" r="-3897" b="-542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TextBox 6"/>
          <p:cNvSpPr txBox="1"/>
          <p:nvPr/>
        </p:nvSpPr>
        <p:spPr>
          <a:xfrm>
            <a:off x="1028700" y="1123950"/>
            <a:ext cx="5678903" cy="88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5"/>
              </a:lnSpc>
              <a:spcBef>
                <a:spcPct val="0"/>
              </a:spcBef>
            </a:pPr>
            <a:r>
              <a:rPr lang="en-US" sz="6475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PUGNALE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8290860"/>
            <a:ext cx="4276220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72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LUCREZIA, ARTEMISIA GENTILESCHI, 1621, PALAZZO CATTANEO-ADORNO, GENOVA.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03848" y="8293533"/>
            <a:ext cx="4059763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 MORTE DI LUCREZIA, SODOMA, 1513, SZÉPMÛVÉSZETI MÚZEUM, BUDAPEST.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936232" y="8405665"/>
            <a:ext cx="3429701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IL SUICÍDIO DI LUCREZIA, GUIDO RENI, 1640-1642, PINACOTECA CAPITOLINA, ROMA.</a:t>
            </a:r>
          </a:p>
        </p:txBody>
      </p:sp>
      <p:sp>
        <p:nvSpPr>
          <p:cNvPr id="10" name="Freeform 10"/>
          <p:cNvSpPr/>
          <p:nvPr/>
        </p:nvSpPr>
        <p:spPr>
          <a:xfrm>
            <a:off x="6409408" y="2684010"/>
            <a:ext cx="3368265" cy="5367753"/>
          </a:xfrm>
          <a:custGeom>
            <a:avLst/>
            <a:gdLst/>
            <a:ahLst/>
            <a:cxnLst/>
            <a:rect l="l" t="t" r="r" b="b"/>
            <a:pathLst>
              <a:path w="3368265" h="5367753">
                <a:moveTo>
                  <a:pt x="0" y="0"/>
                </a:moveTo>
                <a:lnTo>
                  <a:pt x="3368266" y="0"/>
                </a:lnTo>
                <a:lnTo>
                  <a:pt x="3368266" y="5367753"/>
                </a:lnTo>
                <a:lnTo>
                  <a:pt x="0" y="53677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>
          <a:xfrm>
            <a:off x="10020352" y="3906686"/>
            <a:ext cx="3345581" cy="4145077"/>
          </a:xfrm>
          <a:custGeom>
            <a:avLst/>
            <a:gdLst/>
            <a:ahLst/>
            <a:cxnLst/>
            <a:rect l="l" t="t" r="r" b="b"/>
            <a:pathLst>
              <a:path w="3345581" h="4145077">
                <a:moveTo>
                  <a:pt x="0" y="0"/>
                </a:moveTo>
                <a:lnTo>
                  <a:pt x="3345582" y="0"/>
                </a:lnTo>
                <a:lnTo>
                  <a:pt x="3345582" y="4145077"/>
                </a:lnTo>
                <a:lnTo>
                  <a:pt x="0" y="4145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464" t="-3878" r="-5054" b="-5419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TextBox 12"/>
          <p:cNvSpPr txBox="1"/>
          <p:nvPr/>
        </p:nvSpPr>
        <p:spPr>
          <a:xfrm>
            <a:off x="6532248" y="8352841"/>
            <a:ext cx="3266069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72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LUCRETIA, LUCAS CRANACH, 1533, STAATLICHE MUSEEN, BERLINO.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1398</Words>
  <Application>Microsoft Office PowerPoint</Application>
  <PresentationFormat>Personalizzato</PresentationFormat>
  <Paragraphs>112</Paragraphs>
  <Slides>20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7" baseType="lpstr">
      <vt:lpstr>Glacial Indifference</vt:lpstr>
      <vt:lpstr>Calibri</vt:lpstr>
      <vt:lpstr>Glacial Indifference Bold</vt:lpstr>
      <vt:lpstr>Glacial Indifference Italics</vt:lpstr>
      <vt:lpstr>Arial</vt:lpstr>
      <vt:lpstr>Glacial Indifference Bold Italics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voce dell'identità violata</dc:title>
  <cp:lastModifiedBy>FLAVIA CARMELINDA BURGIO</cp:lastModifiedBy>
  <cp:revision>1</cp:revision>
  <dcterms:created xsi:type="dcterms:W3CDTF">2006-08-16T00:00:00Z</dcterms:created>
  <dcterms:modified xsi:type="dcterms:W3CDTF">2026-06-05T12:25:48Z</dcterms:modified>
  <dc:identifier>DAHLmgxWlwE</dc:identifier>
</cp:coreProperties>
</file>